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7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8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3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2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7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8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6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9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5D75E-7EF9-4DC3-AB5E-62306C6C9E18}" type="datetimeFigureOut">
              <a:rPr lang="en-US" smtClean="0"/>
              <a:t>01/02/2021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3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/>
              <a:t>THỂ DỤC - LỚP 4</a:t>
            </a:r>
            <a:br>
              <a:rPr lang="en-US" b="1" dirty="0" smtClean="0"/>
            </a:br>
            <a:r>
              <a:rPr lang="en-US" b="1" dirty="0" err="1" smtClean="0"/>
              <a:t>Tuần</a:t>
            </a:r>
            <a:r>
              <a:rPr lang="en-US" b="1" dirty="0" smtClean="0"/>
              <a:t> 22- </a:t>
            </a:r>
            <a:r>
              <a:rPr lang="en-US" b="1" dirty="0" err="1" smtClean="0"/>
              <a:t>Bài</a:t>
            </a:r>
            <a:r>
              <a:rPr lang="en-US" b="1" dirty="0" smtClean="0"/>
              <a:t> 43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44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80010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BÀI </a:t>
            </a:r>
            <a:r>
              <a:rPr lang="en-US" sz="3600" b="1" dirty="0">
                <a:solidFill>
                  <a:srgbClr val="C00000"/>
                </a:solidFill>
              </a:rPr>
              <a:t>43: NHẢY DÂY KIỂU CHỤM HAI CHÂN BẬT NHẢY</a:t>
            </a:r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b="1" dirty="0">
                <a:solidFill>
                  <a:srgbClr val="C00000"/>
                </a:solidFill>
              </a:rPr>
              <a:t>TRÒ CHƠI: “ĐI QUA CẦU</a:t>
            </a:r>
            <a:r>
              <a:rPr lang="en-US" sz="36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BÀI 44: KIỂM TRA NHẢY DÂY KIỂU CHỤM HAI CHÂN BẬT NHẢY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TRÒ CHƠI: “ĐI QUA CẦU”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1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MỤC TIÊU:</a:t>
            </a:r>
            <a:r>
              <a:rPr lang="fr-FR" b="1" dirty="0" smtClean="0">
                <a:latin typeface="VNI-Ariston" pitchFamily="2" charset="0"/>
              </a:rPr>
              <a:t/>
            </a:r>
            <a:br>
              <a:rPr lang="fr-FR" b="1" dirty="0" smtClean="0">
                <a:latin typeface="VNI-Ariston" pitchFamily="2" charset="0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219200"/>
            <a:ext cx="8001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 smtClean="0">
              <a:latin typeface="VNI-Ariston" pitchFamily="2" charset="0"/>
            </a:endParaRPr>
          </a:p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chụm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>
                <a:latin typeface="Times New Roman" pitchFamily="18" charset="0"/>
                <a:cs typeface="Times New Roman" pitchFamily="18" charset="0"/>
              </a:rPr>
              <a:t>chụm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quay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81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VNI-Ariston" pitchFamily="2" charset="0"/>
              </a:rPr>
              <a:t/>
            </a:r>
            <a:br>
              <a:rPr lang="en-US" sz="3600" dirty="0" smtClean="0">
                <a:latin typeface="VNI-Ariston" pitchFamily="2" charset="0"/>
              </a:rPr>
            </a:br>
            <a:r>
              <a:rPr lang="en-US" sz="3600" dirty="0">
                <a:latin typeface="VNI-Ariston" pitchFamily="2" charset="0"/>
              </a:rPr>
              <a:t/>
            </a:r>
            <a:br>
              <a:rPr lang="en-US" sz="3600" dirty="0">
                <a:latin typeface="VNI-Ariston" pitchFamily="2" charset="0"/>
              </a:rPr>
            </a:br>
            <a:r>
              <a:rPr lang="en-US" sz="3600" dirty="0" smtClean="0">
                <a:latin typeface="VNI-Ariston" pitchFamily="2" charset="0"/>
              </a:rPr>
              <a:t/>
            </a:r>
            <a:br>
              <a:rPr lang="en-US" sz="3600" dirty="0" smtClean="0">
                <a:latin typeface="VNI-Ariston" pitchFamily="2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VNI-Ariston" pitchFamily="2" charset="0"/>
              </a:rPr>
              <a:t>*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b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…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VNI-Ariston" pitchFamily="2" charset="0"/>
              </a:rPr>
              <a:t/>
            </a:r>
            <a:br>
              <a:rPr lang="en-US" sz="4000" dirty="0" smtClean="0">
                <a:latin typeface="VNI-Ariston" pitchFamily="2" charset="0"/>
              </a:rPr>
            </a:br>
            <a:r>
              <a:rPr lang="en-US" sz="4000" b="1" dirty="0">
                <a:solidFill>
                  <a:srgbClr val="FF0000"/>
                </a:solidFill>
                <a:latin typeface="VNI-Ariston" pitchFamily="2" charset="0"/>
              </a:rPr>
              <a:t>*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b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chụm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(5-7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4000" dirty="0" smtClean="0">
                <a:latin typeface="VNI-Ariston" pitchFamily="2" charset="0"/>
              </a:rPr>
              <a:t/>
            </a:r>
            <a:br>
              <a:rPr lang="en-US" sz="4000" dirty="0" smtClean="0">
                <a:latin typeface="VNI-Ariston" pitchFamily="2" charset="0"/>
              </a:rPr>
            </a:br>
            <a:r>
              <a:rPr lang="en-US" sz="4000" dirty="0" smtClean="0">
                <a:latin typeface="VNI-Ariston" pitchFamily="2" charset="0"/>
              </a:rPr>
              <a:t/>
            </a:r>
            <a:br>
              <a:rPr lang="en-US" sz="4000" dirty="0" smtClean="0">
                <a:latin typeface="VNI-Ariston" pitchFamily="2" charset="0"/>
              </a:rPr>
            </a:br>
            <a:r>
              <a:rPr lang="en-US" dirty="0" smtClean="0">
                <a:latin typeface="VNI-Ariston" pitchFamily="2" charset="0"/>
              </a:rPr>
              <a:t/>
            </a:r>
            <a:br>
              <a:rPr lang="en-US" dirty="0" smtClean="0">
                <a:latin typeface="VNI-Ariston" pitchFamily="2" charset="0"/>
              </a:rPr>
            </a:br>
            <a:endParaRPr lang="en-US" dirty="0">
              <a:latin typeface="VNI-Ariston" pitchFamily="2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00200" y="4267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0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799" y="131548"/>
            <a:ext cx="804949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dirty="0" smtClean="0">
              <a:solidFill>
                <a:srgbClr val="FF0000"/>
              </a:solidFill>
              <a:latin typeface="VNI-Ariston" pitchFamily="2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VNI-Ariston" pitchFamily="2" charset="0"/>
              </a:rPr>
              <a:t>*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chụm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60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447800"/>
            <a:ext cx="7848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VNI-Ariston" pitchFamily="2" charset="0"/>
              </a:rPr>
              <a:t>*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+ Ở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chụm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FF0000"/>
              </a:solidFill>
              <a:latin typeface="VNI-Ariston" pitchFamily="2" charset="0"/>
            </a:endParaRPr>
          </a:p>
          <a:p>
            <a:r>
              <a:rPr lang="en-US" dirty="0" smtClean="0">
                <a:latin typeface="VNI-Ariston" pitchFamily="2" charset="0"/>
              </a:rPr>
              <a:t/>
            </a:r>
            <a:br>
              <a:rPr lang="en-US" dirty="0" smtClean="0">
                <a:latin typeface="VNI-Ariston" pitchFamily="2" charset="0"/>
              </a:rPr>
            </a:br>
            <a:endParaRPr lang="en-US" dirty="0" smtClean="0">
              <a:latin typeface="VNI-Arist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4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243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THỂ DỤC - LỚP 4 Tuần 22- Bài 43 và bài 44</vt:lpstr>
      <vt:lpstr> MỤC TIÊU: </vt:lpstr>
      <vt:lpstr>   * Hoạt động 1: Khởi động: thực hiện các động tác làm nóng cơ thể xoay các khớp: cổ, tay, cổ tay, gối, hông, … (Mỗi động tác thực hiện 2 lần 8 nhịp).  * Hoạt động 2: Ôn tập lại kĩ thuật động tác nhảy dây cá nhân kiểu chụm hai chân (5-7 phút).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2021-02-01T14:02:31Z</dcterms:created>
  <dcterms:modified xsi:type="dcterms:W3CDTF">2021-02-01T16:21:55Z</dcterms:modified>
</cp:coreProperties>
</file>